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8" autoAdjust="0"/>
    <p:restoredTop sz="94660"/>
  </p:normalViewPr>
  <p:slideViewPr>
    <p:cSldViewPr snapToGrid="0">
      <p:cViewPr varScale="1">
        <p:scale>
          <a:sx n="97" d="100"/>
          <a:sy n="97" d="100"/>
        </p:scale>
        <p:origin x="99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C17DFC-8E47-4D91-92F0-0ED2AEA66857}" type="datetimeFigureOut">
              <a:rPr lang="de-DE" smtClean="0"/>
              <a:t>29.01.2025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7F89D-2BF0-44AF-B43A-5DFCC49AFB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0692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A7F89D-2BF0-44AF-B43A-5DFCC49AFBA1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503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BC1FB1-DB09-E379-3E98-78C13CF98E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C6ABD28-F272-F0F1-C622-E3225BDCB0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9833AB-EA2B-E7C8-6924-8AB1A82D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B5E03-458B-4CF8-AE4F-B5574EFC43CF}" type="datetimeFigureOut">
              <a:rPr lang="de-DE" smtClean="0"/>
              <a:t>29.01.2025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9033828-B47C-B668-B324-709F6AE39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B5B6B33-5505-1523-EF00-E5683AE4D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04BA5-5D53-42AC-BEF1-0640A1C954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5991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DB7D51-5D09-4289-7FCF-32EFFB40F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C44BBA2-63E6-4541-F187-48F29EBBCF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0A48279-73E8-D244-C73E-3D9902C10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B5E03-458B-4CF8-AE4F-B5574EFC43CF}" type="datetimeFigureOut">
              <a:rPr lang="de-DE" smtClean="0"/>
              <a:t>29.01.2025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BD0A880-9025-73A3-575C-9BBC087FE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801205-7A78-FC77-C3A2-4334C175F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04BA5-5D53-42AC-BEF1-0640A1C954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6645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787E917-5563-CCC4-0A38-9B6416A8AC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726113B-71A8-126B-BCF6-2A20CE1458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EE53879-CF0B-F36C-8188-DE8D9F11D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B5E03-458B-4CF8-AE4F-B5574EFC43CF}" type="datetimeFigureOut">
              <a:rPr lang="de-DE" smtClean="0"/>
              <a:t>29.01.2025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F31639F-AFEF-4D93-C668-0F09DBB96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34CD8F-07A2-3899-0C59-F53EBC938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04BA5-5D53-42AC-BEF1-0640A1C954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1649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3CABF7-7A5E-E515-9A40-EE7ECBF27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A5BFC7D-954C-842B-FE63-B32C19BD1C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00CE953-2049-4767-9567-A084D026C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B5E03-458B-4CF8-AE4F-B5574EFC43CF}" type="datetimeFigureOut">
              <a:rPr lang="de-DE" smtClean="0"/>
              <a:t>29.01.2025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32C6199-F7E3-2165-761C-60C93436B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F904D3F-E416-2975-780B-0FF948588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04BA5-5D53-42AC-BEF1-0640A1C954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7765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F4C08C-5CD0-ADEA-06E6-4D8B7FC43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B1ABEC1-33A9-C4B3-99EC-5619EC074E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3F7B33D-C39F-CC41-865B-0450A3F1C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B5E03-458B-4CF8-AE4F-B5574EFC43CF}" type="datetimeFigureOut">
              <a:rPr lang="de-DE" smtClean="0"/>
              <a:t>29.01.2025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1D3E1A-F7A5-4D17-D55E-E6F8EE088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27BCD35-91FB-3041-7D0D-DB7110CE9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04BA5-5D53-42AC-BEF1-0640A1C954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9671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6474B0-0A61-BAB4-902B-E568C2C75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CA4455B-C47B-2442-4F6D-E9855AA726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D132938-44CC-F94B-7939-D81FD4C20B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319349B-B4A1-8AA5-CD64-F514747FB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B5E03-458B-4CF8-AE4F-B5574EFC43CF}" type="datetimeFigureOut">
              <a:rPr lang="de-DE" smtClean="0"/>
              <a:t>29.01.2025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ECECD6C-FB10-A7B3-8A44-D11FE6413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EE22D2F-DEF4-37E6-8812-289212F26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04BA5-5D53-42AC-BEF1-0640A1C954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2419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2C76A9-18BA-6992-0E03-661CD82AF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4D96A2F-6D99-7A32-7698-72E9C48BB2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9FC1E3A-459C-9DD4-F64C-2E9ACB8A4A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A987665-C9B5-7986-89C3-D6FDADC12A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4B2363E-ACCD-CFC6-B81E-6FB2135010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ECD4231-F8F8-5CAB-EF05-B933B40D8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B5E03-458B-4CF8-AE4F-B5574EFC43CF}" type="datetimeFigureOut">
              <a:rPr lang="de-DE" smtClean="0"/>
              <a:t>29.01.2025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A3FD056-0D18-ED78-C613-B905158B4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8D73D88-1706-FEAD-743B-55A9D72F0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04BA5-5D53-42AC-BEF1-0640A1C954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8220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980F30-560C-B916-EB8A-6EA99D033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2095C38-24B6-21AA-1CD7-991CE4657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B5E03-458B-4CF8-AE4F-B5574EFC43CF}" type="datetimeFigureOut">
              <a:rPr lang="de-DE" smtClean="0"/>
              <a:t>29.01.2025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77AF623-703C-115D-0133-5CF6CE90A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CE7A65E-4F10-B55F-95FB-5B46256BB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04BA5-5D53-42AC-BEF1-0640A1C954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6576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B136F17-780F-C5F0-9999-86C5EB6DA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B5E03-458B-4CF8-AE4F-B5574EFC43CF}" type="datetimeFigureOut">
              <a:rPr lang="de-DE" smtClean="0"/>
              <a:t>29.01.2025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094F0F9-FBE7-9849-44AC-0F0D3AB90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FD4CED5-3CD8-3765-A631-C8C4E14CC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04BA5-5D53-42AC-BEF1-0640A1C954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9347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19F4FA-F282-E55C-04E2-D50AACBE4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7448D85-2B62-C56C-CD0D-663385F99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20A3D05-B037-8A58-7517-732D25B928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C55C16C-4C88-957D-672E-A145D707E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B5E03-458B-4CF8-AE4F-B5574EFC43CF}" type="datetimeFigureOut">
              <a:rPr lang="de-DE" smtClean="0"/>
              <a:t>29.01.2025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F910215-B360-C817-15AC-953C974B0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1318AE3-9AC2-9FC7-7598-FF9B4988C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04BA5-5D53-42AC-BEF1-0640A1C954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7313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240912-C452-CBE4-6151-F3261612B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CE5D0EE-1052-60A9-017D-FC4C451C83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9683AB8-5B17-89CB-0E17-3DCF6230E7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4FBE44D-A0D9-1D1B-62B6-F8F4B4C23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B5E03-458B-4CF8-AE4F-B5574EFC43CF}" type="datetimeFigureOut">
              <a:rPr lang="de-DE" smtClean="0"/>
              <a:t>29.01.2025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411923B-647F-F82E-01CA-FE4F9D8D0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67AD435-0CD8-ACBC-41F3-F0787B823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04BA5-5D53-42AC-BEF1-0640A1C954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1506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C0D3766-FAC5-231C-AFFD-AED72D144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B7D9967-0C4D-7C1A-00F9-517A4EFE42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5C14874-B4AC-D883-9EBC-51D7FE1B71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CEB5E03-458B-4CF8-AE4F-B5574EFC43CF}" type="datetimeFigureOut">
              <a:rPr lang="de-DE" smtClean="0"/>
              <a:t>29.01.2025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127AB9E-538E-7D35-727B-5D60BD3C2E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6E0DE45-7457-06A4-8FB3-87C7CE915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0404BA5-5D53-42AC-BEF1-0640A1C954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905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724A7FB7-3D0B-A83C-21FD-77A8B0800A04}"/>
              </a:ext>
            </a:extLst>
          </p:cNvPr>
          <p:cNvSpPr/>
          <p:nvPr/>
        </p:nvSpPr>
        <p:spPr>
          <a:xfrm>
            <a:off x="5732391" y="790553"/>
            <a:ext cx="1304541" cy="65548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Drums</a:t>
            </a:r>
          </a:p>
        </p:txBody>
      </p:sp>
      <p:sp>
        <p:nvSpPr>
          <p:cNvPr id="5" name="Rechteck: abgerundete Ecken 4">
            <a:extLst>
              <a:ext uri="{FF2B5EF4-FFF2-40B4-BE49-F238E27FC236}">
                <a16:creationId xmlns:a16="http://schemas.microsoft.com/office/drawing/2014/main" id="{DF78044F-E42E-EDFE-6297-4BED91C9C5CF}"/>
              </a:ext>
            </a:extLst>
          </p:cNvPr>
          <p:cNvSpPr/>
          <p:nvPr/>
        </p:nvSpPr>
        <p:spPr>
          <a:xfrm>
            <a:off x="5409882" y="4101516"/>
            <a:ext cx="1608157" cy="65548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Lead Singer</a:t>
            </a:r>
          </a:p>
          <a:p>
            <a:pPr algn="ctr"/>
            <a:r>
              <a:rPr lang="de-DE" dirty="0">
                <a:solidFill>
                  <a:schemeClr val="bg1"/>
                </a:solidFill>
              </a:rPr>
              <a:t>Guitar</a:t>
            </a:r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C31B5754-6275-FC38-3131-637EBE113509}"/>
              </a:ext>
            </a:extLst>
          </p:cNvPr>
          <p:cNvSpPr/>
          <p:nvPr/>
        </p:nvSpPr>
        <p:spPr>
          <a:xfrm>
            <a:off x="2300217" y="4101516"/>
            <a:ext cx="1440020" cy="65548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Lead Guitar</a:t>
            </a:r>
          </a:p>
        </p:txBody>
      </p:sp>
      <p:sp>
        <p:nvSpPr>
          <p:cNvPr id="9" name="Rechteck: abgerundete Ecken 8">
            <a:extLst>
              <a:ext uri="{FF2B5EF4-FFF2-40B4-BE49-F238E27FC236}">
                <a16:creationId xmlns:a16="http://schemas.microsoft.com/office/drawing/2014/main" id="{10B90C76-72B6-57FD-4911-169291EF398C}"/>
              </a:ext>
            </a:extLst>
          </p:cNvPr>
          <p:cNvSpPr/>
          <p:nvPr/>
        </p:nvSpPr>
        <p:spPr>
          <a:xfrm>
            <a:off x="8347595" y="4101516"/>
            <a:ext cx="1868559" cy="65548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Bass</a:t>
            </a:r>
          </a:p>
          <a:p>
            <a:pPr algn="ctr"/>
            <a:r>
              <a:rPr lang="de-DE" dirty="0">
                <a:solidFill>
                  <a:schemeClr val="bg1"/>
                </a:solidFill>
              </a:rPr>
              <a:t>Singer</a:t>
            </a:r>
          </a:p>
        </p:txBody>
      </p:sp>
      <p:sp>
        <p:nvSpPr>
          <p:cNvPr id="10" name="Rechteck: abgerundete Ecken 9">
            <a:extLst>
              <a:ext uri="{FF2B5EF4-FFF2-40B4-BE49-F238E27FC236}">
                <a16:creationId xmlns:a16="http://schemas.microsoft.com/office/drawing/2014/main" id="{E86F7983-67F4-2377-BBAA-4D87BE43C5F0}"/>
              </a:ext>
            </a:extLst>
          </p:cNvPr>
          <p:cNvSpPr/>
          <p:nvPr/>
        </p:nvSpPr>
        <p:spPr>
          <a:xfrm>
            <a:off x="8347595" y="929530"/>
            <a:ext cx="2377971" cy="646976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Keyboard</a:t>
            </a:r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6A60CCF5-1253-42A1-F17F-430F750905BB}"/>
              </a:ext>
            </a:extLst>
          </p:cNvPr>
          <p:cNvSpPr/>
          <p:nvPr/>
        </p:nvSpPr>
        <p:spPr>
          <a:xfrm>
            <a:off x="591368" y="1576506"/>
            <a:ext cx="1440020" cy="65548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err="1">
                <a:solidFill>
                  <a:schemeClr val="bg1"/>
                </a:solidFill>
              </a:rPr>
              <a:t>Backing</a:t>
            </a:r>
            <a:r>
              <a:rPr lang="de-DE" dirty="0">
                <a:solidFill>
                  <a:schemeClr val="bg1"/>
                </a:solidFill>
              </a:rPr>
              <a:t> </a:t>
            </a:r>
            <a:r>
              <a:rPr lang="de-DE" dirty="0" err="1">
                <a:solidFill>
                  <a:schemeClr val="bg1"/>
                </a:solidFill>
              </a:rPr>
              <a:t>Vocal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2" name="Rechteck: abgerundete Ecken 11">
            <a:extLst>
              <a:ext uri="{FF2B5EF4-FFF2-40B4-BE49-F238E27FC236}">
                <a16:creationId xmlns:a16="http://schemas.microsoft.com/office/drawing/2014/main" id="{3165B1D8-15AD-131F-7E72-B2D76DEEA4FB}"/>
              </a:ext>
            </a:extLst>
          </p:cNvPr>
          <p:cNvSpPr/>
          <p:nvPr/>
        </p:nvSpPr>
        <p:spPr>
          <a:xfrm>
            <a:off x="3740237" y="1592679"/>
            <a:ext cx="1440020" cy="65548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Saxophon</a:t>
            </a:r>
          </a:p>
        </p:txBody>
      </p:sp>
      <p:sp>
        <p:nvSpPr>
          <p:cNvPr id="13" name="Rechteck: abgerundete Ecken 12">
            <a:extLst>
              <a:ext uri="{FF2B5EF4-FFF2-40B4-BE49-F238E27FC236}">
                <a16:creationId xmlns:a16="http://schemas.microsoft.com/office/drawing/2014/main" id="{8040F5DA-FBBD-6ED0-D7D3-724CD7834904}"/>
              </a:ext>
            </a:extLst>
          </p:cNvPr>
          <p:cNvSpPr/>
          <p:nvPr/>
        </p:nvSpPr>
        <p:spPr>
          <a:xfrm>
            <a:off x="2152175" y="1592679"/>
            <a:ext cx="1440020" cy="65548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err="1">
                <a:solidFill>
                  <a:schemeClr val="bg1"/>
                </a:solidFill>
              </a:rPr>
              <a:t>Backing</a:t>
            </a:r>
            <a:r>
              <a:rPr lang="de-DE" dirty="0">
                <a:solidFill>
                  <a:schemeClr val="bg1"/>
                </a:solidFill>
              </a:rPr>
              <a:t> </a:t>
            </a:r>
            <a:r>
              <a:rPr lang="de-DE" dirty="0" err="1">
                <a:solidFill>
                  <a:schemeClr val="bg1"/>
                </a:solidFill>
              </a:rPr>
              <a:t>Vocal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4" name="Rechteck: abgerundete Ecken 13">
            <a:extLst>
              <a:ext uri="{FF2B5EF4-FFF2-40B4-BE49-F238E27FC236}">
                <a16:creationId xmlns:a16="http://schemas.microsoft.com/office/drawing/2014/main" id="{025E3D2D-56FE-26FA-1561-E7BF91ECA00B}"/>
              </a:ext>
            </a:extLst>
          </p:cNvPr>
          <p:cNvSpPr/>
          <p:nvPr/>
        </p:nvSpPr>
        <p:spPr>
          <a:xfrm>
            <a:off x="5107035" y="4756488"/>
            <a:ext cx="2480391" cy="181183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1400" b="1" u="sng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Vocals</a:t>
            </a:r>
            <a:r>
              <a:rPr lang="de-DE" sz="1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1xMicro+Ständer, 1xMicro, 1 x XLR für Micro,  </a:t>
            </a:r>
          </a:p>
          <a:p>
            <a:r>
              <a:rPr lang="de-DE" sz="1400" b="1" u="sng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Guitar:  1 x </a:t>
            </a:r>
            <a:r>
              <a:rPr lang="de-DE" sz="1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XLR für Multieffekt für Gitarre, 1x Strom, </a:t>
            </a:r>
          </a:p>
          <a:p>
            <a:r>
              <a:rPr lang="de-DE" sz="1400" b="1" u="sng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 </a:t>
            </a:r>
            <a:r>
              <a:rPr lang="de-DE" sz="1400" b="1" u="sng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Ear</a:t>
            </a:r>
            <a:r>
              <a:rPr lang="de-DE" sz="1400" b="1" u="sng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Monitor: </a:t>
            </a:r>
            <a:r>
              <a:rPr lang="de-DE" sz="1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1x XLR </a:t>
            </a:r>
          </a:p>
          <a:p>
            <a:r>
              <a:rPr lang="de-DE" sz="1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 x Strom 230 V</a:t>
            </a:r>
            <a:endParaRPr lang="de-DE" sz="1400" dirty="0"/>
          </a:p>
        </p:txBody>
      </p:sp>
      <p:sp>
        <p:nvSpPr>
          <p:cNvPr id="16" name="Rechteck: abgerundete Ecken 15">
            <a:extLst>
              <a:ext uri="{FF2B5EF4-FFF2-40B4-BE49-F238E27FC236}">
                <a16:creationId xmlns:a16="http://schemas.microsoft.com/office/drawing/2014/main" id="{35005B0F-A755-137E-C4CF-166C59E7C2D5}"/>
              </a:ext>
            </a:extLst>
          </p:cNvPr>
          <p:cNvSpPr/>
          <p:nvPr/>
        </p:nvSpPr>
        <p:spPr>
          <a:xfrm>
            <a:off x="2015809" y="4756488"/>
            <a:ext cx="2213849" cy="129395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de-D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1 x Micro für Gitarrenbox , 2 x Strom (230 Volt), 1x Wedge</a:t>
            </a:r>
            <a:endParaRPr lang="de-DE" sz="1200" dirty="0"/>
          </a:p>
        </p:txBody>
      </p:sp>
      <p:sp>
        <p:nvSpPr>
          <p:cNvPr id="17" name="Rechteck: abgerundete Ecken 16">
            <a:extLst>
              <a:ext uri="{FF2B5EF4-FFF2-40B4-BE49-F238E27FC236}">
                <a16:creationId xmlns:a16="http://schemas.microsoft.com/office/drawing/2014/main" id="{135A7CDC-98B9-998D-870C-1F9C35812D4F}"/>
              </a:ext>
            </a:extLst>
          </p:cNvPr>
          <p:cNvSpPr/>
          <p:nvPr/>
        </p:nvSpPr>
        <p:spPr>
          <a:xfrm>
            <a:off x="8063205" y="1592679"/>
            <a:ext cx="2864230" cy="149425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de-D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 x XLR Kabel Keyboards- 1 x  Mikrofon.4 - 7 x Strom 230V, 1 x XLR für in </a:t>
            </a:r>
            <a:r>
              <a:rPr lang="de-DE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Ear</a:t>
            </a:r>
            <a:r>
              <a:rPr lang="de-D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Monitor</a:t>
            </a:r>
            <a:endParaRPr lang="de-DE" sz="1200" dirty="0"/>
          </a:p>
        </p:txBody>
      </p:sp>
      <p:sp>
        <p:nvSpPr>
          <p:cNvPr id="18" name="Rechteck: abgerundete Ecken 17">
            <a:extLst>
              <a:ext uri="{FF2B5EF4-FFF2-40B4-BE49-F238E27FC236}">
                <a16:creationId xmlns:a16="http://schemas.microsoft.com/office/drawing/2014/main" id="{73E86C7F-A357-9650-C3CB-1E48CD9AD1AF}"/>
              </a:ext>
            </a:extLst>
          </p:cNvPr>
          <p:cNvSpPr/>
          <p:nvPr/>
        </p:nvSpPr>
        <p:spPr>
          <a:xfrm>
            <a:off x="5409882" y="1446032"/>
            <a:ext cx="1905318" cy="220578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de-D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1x Strom, 1x Wedge, </a:t>
            </a:r>
          </a:p>
          <a:p>
            <a:pPr algn="ctr"/>
            <a:endParaRPr lang="de-DE" dirty="0"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e-DE" sz="1200" dirty="0"/>
              <a:t>4x </a:t>
            </a:r>
            <a:r>
              <a:rPr lang="de-DE" sz="1200" dirty="0" err="1"/>
              <a:t>xlr</a:t>
            </a:r>
            <a:r>
              <a:rPr lang="de-DE" sz="1200" dirty="0"/>
              <a:t> 2x davon mit Phantom Speisung</a:t>
            </a:r>
          </a:p>
          <a:p>
            <a:pPr algn="ctr"/>
            <a:r>
              <a:rPr lang="de-DE" sz="1200" dirty="0"/>
              <a:t>1x Bass Drum 1 x Snare 2x Overhead ist mit Phantom Speisung</a:t>
            </a:r>
          </a:p>
        </p:txBody>
      </p:sp>
      <p:sp>
        <p:nvSpPr>
          <p:cNvPr id="19" name="Rechteck: abgerundete Ecken 18">
            <a:extLst>
              <a:ext uri="{FF2B5EF4-FFF2-40B4-BE49-F238E27FC236}">
                <a16:creationId xmlns:a16="http://schemas.microsoft.com/office/drawing/2014/main" id="{19E94E0D-3D7B-6BB1-686D-2452285BB4DE}"/>
              </a:ext>
            </a:extLst>
          </p:cNvPr>
          <p:cNvSpPr/>
          <p:nvPr/>
        </p:nvSpPr>
        <p:spPr>
          <a:xfrm>
            <a:off x="591367" y="2230497"/>
            <a:ext cx="1440020" cy="140365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de-D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1x Micro, 1x Ständer, </a:t>
            </a:r>
            <a:endParaRPr lang="de-DE" sz="1200" dirty="0"/>
          </a:p>
        </p:txBody>
      </p:sp>
      <p:sp>
        <p:nvSpPr>
          <p:cNvPr id="20" name="Rechteck: abgerundete Ecken 19">
            <a:extLst>
              <a:ext uri="{FF2B5EF4-FFF2-40B4-BE49-F238E27FC236}">
                <a16:creationId xmlns:a16="http://schemas.microsoft.com/office/drawing/2014/main" id="{0FDD6AE9-CDDD-59F0-FBA6-9EFBDAC48092}"/>
              </a:ext>
            </a:extLst>
          </p:cNvPr>
          <p:cNvSpPr/>
          <p:nvPr/>
        </p:nvSpPr>
        <p:spPr>
          <a:xfrm>
            <a:off x="2132792" y="2230497"/>
            <a:ext cx="1478786" cy="140365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de-D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1x Micro, 1x Ständer, </a:t>
            </a:r>
            <a:endParaRPr lang="de-DE" sz="1200" dirty="0"/>
          </a:p>
        </p:txBody>
      </p:sp>
      <p:sp>
        <p:nvSpPr>
          <p:cNvPr id="21" name="Rechteck: abgerundete Ecken 20">
            <a:extLst>
              <a:ext uri="{FF2B5EF4-FFF2-40B4-BE49-F238E27FC236}">
                <a16:creationId xmlns:a16="http://schemas.microsoft.com/office/drawing/2014/main" id="{922A5A19-06B8-BC45-6C59-C628379FEA24}"/>
              </a:ext>
            </a:extLst>
          </p:cNvPr>
          <p:cNvSpPr/>
          <p:nvPr/>
        </p:nvSpPr>
        <p:spPr>
          <a:xfrm>
            <a:off x="3740237" y="2248159"/>
            <a:ext cx="1478786" cy="140365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 x Klipp Micro für Sax </a:t>
            </a:r>
            <a:endParaRPr lang="de-DE" sz="1200" dirty="0"/>
          </a:p>
        </p:txBody>
      </p:sp>
      <p:pic>
        <p:nvPicPr>
          <p:cNvPr id="25" name="Grafik 24">
            <a:extLst>
              <a:ext uri="{FF2B5EF4-FFF2-40B4-BE49-F238E27FC236}">
                <a16:creationId xmlns:a16="http://schemas.microsoft.com/office/drawing/2014/main" id="{253A53F3-BAF0-AB0A-4CA2-3536A162B9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669" y="89793"/>
            <a:ext cx="1482767" cy="700760"/>
          </a:xfrm>
          <a:prstGeom prst="rect">
            <a:avLst/>
          </a:prstGeom>
        </p:spPr>
      </p:pic>
      <p:sp>
        <p:nvSpPr>
          <p:cNvPr id="26" name="Textfeld 25">
            <a:extLst>
              <a:ext uri="{FF2B5EF4-FFF2-40B4-BE49-F238E27FC236}">
                <a16:creationId xmlns:a16="http://schemas.microsoft.com/office/drawing/2014/main" id="{59F5370F-A1C3-60A2-262E-1B37734D6C7C}"/>
              </a:ext>
            </a:extLst>
          </p:cNvPr>
          <p:cNvSpPr txBox="1"/>
          <p:nvPr/>
        </p:nvSpPr>
        <p:spPr>
          <a:xfrm>
            <a:off x="1977764" y="255507"/>
            <a:ext cx="2169825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b="1" dirty="0"/>
              <a:t>TECHNICAL RIDER </a:t>
            </a:r>
          </a:p>
        </p:txBody>
      </p:sp>
      <p:sp>
        <p:nvSpPr>
          <p:cNvPr id="2" name="Rechteck: abgerundete Ecken 1">
            <a:extLst>
              <a:ext uri="{FF2B5EF4-FFF2-40B4-BE49-F238E27FC236}">
                <a16:creationId xmlns:a16="http://schemas.microsoft.com/office/drawing/2014/main" id="{F820A297-475D-6645-4426-EF9BFC42C057}"/>
              </a:ext>
            </a:extLst>
          </p:cNvPr>
          <p:cNvSpPr/>
          <p:nvPr/>
        </p:nvSpPr>
        <p:spPr>
          <a:xfrm>
            <a:off x="1102954" y="3382254"/>
            <a:ext cx="1440019" cy="57935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Wedge</a:t>
            </a:r>
          </a:p>
        </p:txBody>
      </p:sp>
      <p:sp>
        <p:nvSpPr>
          <p:cNvPr id="3" name="Rechteck: abgerundete Ecken 2">
            <a:extLst>
              <a:ext uri="{FF2B5EF4-FFF2-40B4-BE49-F238E27FC236}">
                <a16:creationId xmlns:a16="http://schemas.microsoft.com/office/drawing/2014/main" id="{0A535136-C334-3935-0056-AE8A7276F8D6}"/>
              </a:ext>
            </a:extLst>
          </p:cNvPr>
          <p:cNvSpPr/>
          <p:nvPr/>
        </p:nvSpPr>
        <p:spPr>
          <a:xfrm>
            <a:off x="3018272" y="3391529"/>
            <a:ext cx="1440019" cy="57935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Wedge</a:t>
            </a:r>
          </a:p>
        </p:txBody>
      </p:sp>
      <p:sp>
        <p:nvSpPr>
          <p:cNvPr id="6" name="Rechteck: abgerundete Ecken 5">
            <a:extLst>
              <a:ext uri="{FF2B5EF4-FFF2-40B4-BE49-F238E27FC236}">
                <a16:creationId xmlns:a16="http://schemas.microsoft.com/office/drawing/2014/main" id="{DC3863E0-C28C-B955-6326-36BD2D32784E}"/>
              </a:ext>
            </a:extLst>
          </p:cNvPr>
          <p:cNvSpPr/>
          <p:nvPr/>
        </p:nvSpPr>
        <p:spPr>
          <a:xfrm>
            <a:off x="1083192" y="5893945"/>
            <a:ext cx="1440019" cy="57935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Wedge</a:t>
            </a:r>
          </a:p>
        </p:txBody>
      </p:sp>
      <p:sp>
        <p:nvSpPr>
          <p:cNvPr id="7" name="Rechteck: abgerundete Ecken 6">
            <a:extLst>
              <a:ext uri="{FF2B5EF4-FFF2-40B4-BE49-F238E27FC236}">
                <a16:creationId xmlns:a16="http://schemas.microsoft.com/office/drawing/2014/main" id="{3207D756-4ABA-C4CA-C155-EF3B1001763A}"/>
              </a:ext>
            </a:extLst>
          </p:cNvPr>
          <p:cNvSpPr/>
          <p:nvPr/>
        </p:nvSpPr>
        <p:spPr>
          <a:xfrm>
            <a:off x="6595190" y="3442803"/>
            <a:ext cx="1440019" cy="57935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Wedge</a:t>
            </a:r>
          </a:p>
        </p:txBody>
      </p:sp>
      <p:sp>
        <p:nvSpPr>
          <p:cNvPr id="22" name="Rechteck: abgerundete Ecken 21">
            <a:extLst>
              <a:ext uri="{FF2B5EF4-FFF2-40B4-BE49-F238E27FC236}">
                <a16:creationId xmlns:a16="http://schemas.microsoft.com/office/drawing/2014/main" id="{63AA5FC0-DEB4-2BAF-C7BE-E084355786BD}"/>
              </a:ext>
            </a:extLst>
          </p:cNvPr>
          <p:cNvSpPr/>
          <p:nvPr/>
        </p:nvSpPr>
        <p:spPr>
          <a:xfrm>
            <a:off x="6734930" y="6206436"/>
            <a:ext cx="1440019" cy="44124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In </a:t>
            </a:r>
            <a:r>
              <a:rPr lang="de-DE" dirty="0" err="1"/>
              <a:t>Ear</a:t>
            </a:r>
            <a:endParaRPr lang="de-DE" dirty="0"/>
          </a:p>
        </p:txBody>
      </p:sp>
      <p:sp>
        <p:nvSpPr>
          <p:cNvPr id="23" name="Rechteck: abgerundete Ecken 22">
            <a:extLst>
              <a:ext uri="{FF2B5EF4-FFF2-40B4-BE49-F238E27FC236}">
                <a16:creationId xmlns:a16="http://schemas.microsoft.com/office/drawing/2014/main" id="{D83262D5-3413-27E6-813B-EEC84F47E4CB}"/>
              </a:ext>
            </a:extLst>
          </p:cNvPr>
          <p:cNvSpPr/>
          <p:nvPr/>
        </p:nvSpPr>
        <p:spPr>
          <a:xfrm>
            <a:off x="10005556" y="2661855"/>
            <a:ext cx="1440019" cy="44124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In </a:t>
            </a:r>
            <a:r>
              <a:rPr lang="de-DE" dirty="0" err="1"/>
              <a:t>Ear</a:t>
            </a:r>
            <a:endParaRPr lang="de-DE" dirty="0"/>
          </a:p>
        </p:txBody>
      </p:sp>
      <p:sp>
        <p:nvSpPr>
          <p:cNvPr id="27" name="Rechteck: abgerundete Ecken 26">
            <a:extLst>
              <a:ext uri="{FF2B5EF4-FFF2-40B4-BE49-F238E27FC236}">
                <a16:creationId xmlns:a16="http://schemas.microsoft.com/office/drawing/2014/main" id="{DE9E042A-5014-4596-609F-C4D5AD46657D}"/>
              </a:ext>
            </a:extLst>
          </p:cNvPr>
          <p:cNvSpPr/>
          <p:nvPr/>
        </p:nvSpPr>
        <p:spPr>
          <a:xfrm>
            <a:off x="8577515" y="4697287"/>
            <a:ext cx="2480391" cy="181183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1400" b="1" u="sng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Vocals</a:t>
            </a:r>
            <a:r>
              <a:rPr lang="de-DE" sz="1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1xMicro+Ständer, 1xMicro, 1 x XLR für Micro,  </a:t>
            </a:r>
          </a:p>
          <a:p>
            <a:r>
              <a:rPr lang="de-DE" sz="1400" b="1" u="sng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Bass</a:t>
            </a:r>
            <a:r>
              <a:rPr lang="de-DE" sz="1400" b="1" u="sng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 1 x </a:t>
            </a:r>
            <a:r>
              <a:rPr lang="de-DE" sz="1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XLR für </a:t>
            </a:r>
            <a:r>
              <a:rPr lang="de-DE" sz="14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Effekt</a:t>
            </a:r>
            <a:r>
              <a:rPr lang="de-DE" sz="1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1x Strom, </a:t>
            </a:r>
          </a:p>
          <a:p>
            <a:r>
              <a:rPr lang="de-DE" sz="1400" b="1" u="sng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 </a:t>
            </a:r>
            <a:r>
              <a:rPr lang="de-DE" sz="1400" b="1" u="sng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Ear</a:t>
            </a:r>
            <a:r>
              <a:rPr lang="de-DE" sz="1400" b="1" u="sng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Monitor: </a:t>
            </a:r>
            <a:r>
              <a:rPr lang="de-DE" sz="1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1x XLR </a:t>
            </a:r>
          </a:p>
          <a:p>
            <a:r>
              <a:rPr lang="de-DE" sz="1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 x Strom 230 V</a:t>
            </a:r>
            <a:endParaRPr lang="de-DE" sz="1400" dirty="0"/>
          </a:p>
        </p:txBody>
      </p:sp>
      <p:sp>
        <p:nvSpPr>
          <p:cNvPr id="24" name="Rechteck: abgerundete Ecken 23">
            <a:extLst>
              <a:ext uri="{FF2B5EF4-FFF2-40B4-BE49-F238E27FC236}">
                <a16:creationId xmlns:a16="http://schemas.microsoft.com/office/drawing/2014/main" id="{3A591781-2FCF-5A2E-F91D-46F9FB8FE5D9}"/>
              </a:ext>
            </a:extLst>
          </p:cNvPr>
          <p:cNvSpPr/>
          <p:nvPr/>
        </p:nvSpPr>
        <p:spPr>
          <a:xfrm>
            <a:off x="10045444" y="6187816"/>
            <a:ext cx="1440019" cy="44124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In </a:t>
            </a:r>
            <a:r>
              <a:rPr lang="de-DE" dirty="0" err="1"/>
              <a:t>Ear</a:t>
            </a:r>
            <a:endParaRPr lang="de-DE" dirty="0"/>
          </a:p>
        </p:txBody>
      </p:sp>
      <p:pic>
        <p:nvPicPr>
          <p:cNvPr id="33" name="Grafik 32">
            <a:extLst>
              <a:ext uri="{FF2B5EF4-FFF2-40B4-BE49-F238E27FC236}">
                <a16:creationId xmlns:a16="http://schemas.microsoft.com/office/drawing/2014/main" id="{272BDD40-91A5-6BA3-8640-21A9750FB3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9478" y="4110186"/>
            <a:ext cx="672146" cy="655481"/>
          </a:xfrm>
          <a:prstGeom prst="rect">
            <a:avLst/>
          </a:prstGeom>
        </p:spPr>
      </p:pic>
      <p:pic>
        <p:nvPicPr>
          <p:cNvPr id="35" name="Grafik 34">
            <a:extLst>
              <a:ext uri="{FF2B5EF4-FFF2-40B4-BE49-F238E27FC236}">
                <a16:creationId xmlns:a16="http://schemas.microsoft.com/office/drawing/2014/main" id="{36B23460-1831-43E3-7E6E-A51017E5417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06391" y="842081"/>
            <a:ext cx="503799" cy="655480"/>
          </a:xfrm>
          <a:prstGeom prst="rect">
            <a:avLst/>
          </a:prstGeom>
        </p:spPr>
      </p:pic>
      <p:pic>
        <p:nvPicPr>
          <p:cNvPr id="36" name="Grafik 35">
            <a:extLst>
              <a:ext uri="{FF2B5EF4-FFF2-40B4-BE49-F238E27FC236}">
                <a16:creationId xmlns:a16="http://schemas.microsoft.com/office/drawing/2014/main" id="{EECC5743-F1CE-A842-AAB3-814A58BAB1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2558" y="854156"/>
            <a:ext cx="672146" cy="655481"/>
          </a:xfrm>
          <a:prstGeom prst="rect">
            <a:avLst/>
          </a:prstGeom>
        </p:spPr>
      </p:pic>
      <p:pic>
        <p:nvPicPr>
          <p:cNvPr id="37" name="Grafik 36">
            <a:extLst>
              <a:ext uri="{FF2B5EF4-FFF2-40B4-BE49-F238E27FC236}">
                <a16:creationId xmlns:a16="http://schemas.microsoft.com/office/drawing/2014/main" id="{EBDE9116-2CF4-A624-A05B-14541AF846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5402" y="854156"/>
            <a:ext cx="672146" cy="655481"/>
          </a:xfrm>
          <a:prstGeom prst="rect">
            <a:avLst/>
          </a:prstGeom>
        </p:spPr>
      </p:pic>
      <p:pic>
        <p:nvPicPr>
          <p:cNvPr id="39" name="Grafik 38">
            <a:extLst>
              <a:ext uri="{FF2B5EF4-FFF2-40B4-BE49-F238E27FC236}">
                <a16:creationId xmlns:a16="http://schemas.microsoft.com/office/drawing/2014/main" id="{C1C755DE-AC31-EE27-104D-267A9E22A6A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84163" y="794808"/>
            <a:ext cx="741552" cy="714829"/>
          </a:xfrm>
          <a:prstGeom prst="rect">
            <a:avLst/>
          </a:prstGeom>
        </p:spPr>
      </p:pic>
      <p:pic>
        <p:nvPicPr>
          <p:cNvPr id="42" name="Grafik 41">
            <a:extLst>
              <a:ext uri="{FF2B5EF4-FFF2-40B4-BE49-F238E27FC236}">
                <a16:creationId xmlns:a16="http://schemas.microsoft.com/office/drawing/2014/main" id="{21767DC2-3861-BDD7-5642-BD37F9031A7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50795" y="4041807"/>
            <a:ext cx="624512" cy="655480"/>
          </a:xfrm>
          <a:prstGeom prst="rect">
            <a:avLst/>
          </a:prstGeom>
        </p:spPr>
      </p:pic>
      <p:pic>
        <p:nvPicPr>
          <p:cNvPr id="43" name="Grafik 42">
            <a:extLst>
              <a:ext uri="{FF2B5EF4-FFF2-40B4-BE49-F238E27FC236}">
                <a16:creationId xmlns:a16="http://schemas.microsoft.com/office/drawing/2014/main" id="{71751987-75A9-EE6D-C3B8-047301056F3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57594" y="4069848"/>
            <a:ext cx="624512" cy="655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830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187</Words>
  <Application>Microsoft Office PowerPoint</Application>
  <PresentationFormat>Breitbild</PresentationFormat>
  <Paragraphs>36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Dominik Wallner</dc:creator>
  <cp:lastModifiedBy>Dominik Wallner</cp:lastModifiedBy>
  <cp:revision>8</cp:revision>
  <dcterms:created xsi:type="dcterms:W3CDTF">2025-01-13T19:12:05Z</dcterms:created>
  <dcterms:modified xsi:type="dcterms:W3CDTF">2025-01-29T05:13:54Z</dcterms:modified>
</cp:coreProperties>
</file>